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66" r:id="rId3"/>
    <p:sldId id="267" r:id="rId4"/>
    <p:sldId id="258" r:id="rId5"/>
    <p:sldId id="268" r:id="rId6"/>
    <p:sldId id="269" r:id="rId7"/>
    <p:sldId id="270" r:id="rId8"/>
    <p:sldId id="263" r:id="rId9"/>
    <p:sldId id="259" r:id="rId10"/>
    <p:sldId id="260" r:id="rId11"/>
    <p:sldId id="271" r:id="rId12"/>
    <p:sldId id="262" r:id="rId13"/>
    <p:sldId id="264" r:id="rId14"/>
    <p:sldId id="272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797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7F2C7702-26A1-40DB-BCE7-ECB1FC47F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Презентация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E64FF4-6680-4AE9-94EA-EE1F3A3A3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10371"/>
            <a:ext cx="5616624" cy="485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2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работа преподавателей кафедры «Государственно- правовых дисциплин» и студентов юридического факультета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направлением научно-исследовательской деятельности кафедры является разработка проблем государственно-правовой политики в Российской Федерации.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уделяется научной деятельности студентов, они участвуют в работе секций научно-практических конференций, проводимых кафедрой по итогам работы которых издаются сборники научных статей студентов.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кафедры ведут активную научную международную деятельность, участвуя в научных конференциях, состоят в международных научных организациях.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кафедры государственно – правовых дисциплин регулярно издают учебники, учебные пособия, практикумы и монографии.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кафедры – постоянные авторы научных журналов, сборников научных трудов и других научно-практических изданий, выпускаемых как Ставропольским институтом кооперации (филиал) Белгородского университета кооперации, экономики и права, так и другими вузами РФ и зарубежных стран. </a:t>
            </a:r>
          </a:p>
        </p:txBody>
      </p:sp>
      <p:pic>
        <p:nvPicPr>
          <p:cNvPr id="6148" name="Picture 4" descr="C:\Users\vik\Desktop\презентация\Грамота Клюковской И.Н.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80" y="1196753"/>
            <a:ext cx="2245496" cy="173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C7685FA4-940F-4BA3-A159-8F9410CE89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62888" y="2516308"/>
            <a:ext cx="4429592" cy="32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6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EB0D9E-4BDB-4E52-8AFD-F46655C2E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0" y="362446"/>
            <a:ext cx="8992379" cy="61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5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Студенческие научные сообщества кафедры государственно-правовых дисциплин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кафедре государственно-правовых дисциплин организован и успешно функционирует студенческий научных кружок: «Актуальные проблемы государства и права», руководителем которого является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к.ю.н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Иванов С.А. В уходящем году избирательной комиссией Ставропольского края был объявлен конкурс на лучшую работу по вопросам избирательного права и избирательного процесса, повышения правовой и политической культуры участников избирательного процесса среди молодежи Ставропольского края (в соответствии с постановлением от 20 февраля 2021 года № 152/1297-6). 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конкурс была представлена работа студентки юридического факультета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Поважной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Анны на тему: «Некоторые аспекты характеристики избирательного права и избирательного процесса в Российской Федерации». Научная работа была выполнена под руководством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к.ю.н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доцента кафедры государственно – правовых дисциплин Ковалевой О.Н.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Постановлением избирательной комиссии Ставропольского края от 25 октября 2021 года были подведены итоги конкурса, в котором </a:t>
            </a:r>
            <a:r>
              <a:rPr lang="ru-RU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Поважная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заняла первое место в номинации «Научно – исследовательская работа» в категории «Обучающиеся по образовательным программам высшего образования».</a:t>
            </a:r>
          </a:p>
        </p:txBody>
      </p:sp>
      <p:pic>
        <p:nvPicPr>
          <p:cNvPr id="4100" name="Picture 4" descr="C:\Users\vik\Desktop\презентация\u5gkuo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538364" cy="235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A43907F-A314-4A37-884A-8666AEA95D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43356D-7F5C-4D6D-8C74-AB3D0BEFA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3329930"/>
            <a:ext cx="2411760" cy="35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21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  <a:effectLst/>
              </a:rPr>
              <a:t>Реализация творческого потенциала (Прощай, ЕГЭ! Здравствуй, жизнь!)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3342144" cy="452628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1600" b="0" i="0" dirty="0">
                <a:solidFill>
                  <a:srgbClr val="7A7A7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 на кафедре осуществляется в соответствии с целями воспитательной работы. Для оказания помощи студентам в учебной и внеучебной деятельности и осуществления воспитательного процесса организован институт кураторства.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2021 - 2022 учебном году обучающиеся вуза, под руководством преподавателей кафедры, приняли участие в трех научно-практических конференциях: </a:t>
            </a:r>
            <a:endParaRPr lang="ru-RU" sz="1800" dirty="0">
              <a:solidFill>
                <a:srgbClr val="7030A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Международной научно-практической конференции «Актуальные проблемы развития науки в современном мире» (Ставрополь, </a:t>
            </a:r>
            <a:r>
              <a:rPr lang="ru-RU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СтИК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(филиал) БУКЭП, 25 марта 2022);</a:t>
            </a:r>
            <a:endParaRPr lang="ru-RU" sz="1800" dirty="0">
              <a:solidFill>
                <a:srgbClr val="7030A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II Всероссийской научно-практической конференции «Современная наука: инновационный взгляд молодежи» (Пятигорск, ПГУ, 17 февраля  2022); </a:t>
            </a:r>
            <a:endParaRPr lang="ru-RU" sz="1800" dirty="0">
              <a:solidFill>
                <a:srgbClr val="7030A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Национальной заочной научно-практической конференции «Актуальные проблемы правоприменения и управления на современном этапе развития общества» (Ставрополь, Ставропольский филиал РАНХиГС, 17 декабря 2021 года).</a:t>
            </a:r>
            <a:endParaRPr lang="ru-RU" sz="1800" dirty="0">
              <a:solidFill>
                <a:srgbClr val="7030A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сборниках по материалам вышеуказанных конференций обучающимися были опубликованы 50 научных статей. </a:t>
            </a:r>
            <a:endParaRPr lang="ru-RU" sz="1800" dirty="0">
              <a:solidFill>
                <a:srgbClr val="7030A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1882552" cy="186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32" y="3573016"/>
            <a:ext cx="2847081" cy="189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0A00B88-D3F6-4386-8C4E-9C0D38EA3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32" y="2996952"/>
            <a:ext cx="529586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58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80969B-7AB2-4912-B795-A7D683F51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9" y="118585"/>
            <a:ext cx="8882642" cy="66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28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243335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effectLst/>
              </a:rPr>
              <a:t>СПАСИБО ЗА ВНИМАНИЕ!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BF3BEC-76C5-47D4-80C5-24A5EF551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39" y="3915983"/>
            <a:ext cx="4211961" cy="2753376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671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83903F-CFAE-4EC9-94F7-46EBB7E83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54" y="3166918"/>
            <a:ext cx="5070694" cy="36910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85F1CE-A292-431D-809E-75B935EAD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642"/>
            <a:ext cx="3491880" cy="25324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E73D48-FDDC-4016-A1BA-9A152C2D4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260648"/>
            <a:ext cx="16916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2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3F12E-FA92-4512-8DC3-4E627DBD1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3531" y="-3978033"/>
            <a:ext cx="16502755" cy="8908112"/>
          </a:xfrm>
        </p:spPr>
        <p:txBody>
          <a:bodyPr/>
          <a:lstStyle/>
          <a:p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548475-6366-4D5B-AC7B-4DF17E094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3573016"/>
            <a:ext cx="8892480" cy="2599184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sz="5200" dirty="0">
                <a:solidFill>
                  <a:srgbClr val="0070C0"/>
                </a:solidFill>
                <a:latin typeface="Monotype Corsiva" panose="03010101010201010101" pitchFamily="66" charset="0"/>
                <a:ea typeface="Segoe UI Black" panose="020B0A02040204020203" pitchFamily="34" charset="0"/>
              </a:rPr>
              <a:t>Ставропольский институт кооперации (филиал) Белгородского университета кооперации, экономики и права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386865-12C1-421C-A809-BAB1AA8C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8366"/>
            <a:ext cx="4337400" cy="397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9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8AFD59-FC92-4F5C-A0A6-CC74C4986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4953000"/>
            <a:ext cx="8784976" cy="157234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кафедра государственно – правовых дисциплин</a:t>
            </a:r>
          </a:p>
        </p:txBody>
      </p:sp>
      <p:pic>
        <p:nvPicPr>
          <p:cNvPr id="2050" name="Picture 2" descr="Ставропольский институт кооперации">
            <a:extLst>
              <a:ext uri="{FF2B5EF4-FFF2-40B4-BE49-F238E27FC236}">
                <a16:creationId xmlns:a16="http://schemas.microsoft.com/office/drawing/2014/main" id="{6FB38C4B-FB41-4381-8A34-11222F39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9128"/>
            <a:ext cx="8496944" cy="50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7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520280"/>
          </a:xfrm>
        </p:spPr>
        <p:txBody>
          <a:bodyPr lIns="0" tIns="0" rIns="0" bIns="0"/>
          <a:lstStyle/>
          <a:p>
            <a:pPr fontAlgn="base">
              <a:lnSpc>
                <a:spcPct val="100000"/>
              </a:lnSpc>
              <a:spcAft>
                <a:spcPct val="0"/>
              </a:spcAft>
            </a:pP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0" i="0" dirty="0">
                <a:solidFill>
                  <a:schemeClr val="accent5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Кафедра государственно-правовых дисциплин образована в сентябре 2021 году в результате объединения трех кафедр: административного и финансового права, теории и истории государства и права, и уголовного права и процесса.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2800" dirty="0">
                <a:solidFill>
                  <a:schemeClr val="accent5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деятельности кафедры является подготовка профессиональных, конкурентоспособных специалистов в области юриспруденции, высококвалифицированных кадров для органов государственной власти и местного самоуправления, для предприятий и организаций различных направлений деятельности. Кафедра государственно-правовых дисциплин осуществляет педагогическую, научную и воспитательную деятельность в составе юридического факультета.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Миссия кафедры: создание на кафедре условий для развития юридической науки и формирования высокообразованной и самостоятельной личности юриста (бакалавра, магистра), владеющей базовыми, основополагающими знаниями, умеющей применять свои знания на практике.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5CA884B2-DF63-4E02-92E7-A9D3D97BD3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4337" y="2434431"/>
            <a:ext cx="39433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3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AE31D-32EE-4C44-A024-CE3F4F71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i="0" dirty="0">
                <a:solidFill>
                  <a:srgbClr val="00B050"/>
                </a:solidFill>
                <a:effectLst/>
                <a:latin typeface="Monotype Corsiva" panose="03010101010201010101" pitchFamily="66" charset="0"/>
              </a:rPr>
              <a:t>Кафедра обладает высококвалифицированным кадровым потенциалом</a:t>
            </a:r>
            <a:endParaRPr lang="ru-RU" sz="36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16B55-D003-481A-8D80-881498DD2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7531" y="1689645"/>
            <a:ext cx="4038600" cy="4525963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 научные исследования по проблемам современного государства и  права;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научные, учебные и учебно-методические труды;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нравственное воспитание обучающихся в процессе реализации образовательных программ;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выполнение установленных для кафедры локальными нормативными актами задач и проведение соответствующих мероприятий.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40D912-315C-4405-9F94-CDEFC1DFE2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структурное подразделение юридического факультета кафедра государственно- правовых дисциплин: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учебный процесс по дисциплинам, закрепленным за кафедрой в соответствии с учебными планами: «Административное право», «Административное процессуальное право», «Экологическое право», «Налоговое право», «Финансовое право», «Теория государства и права», «Конституционное право», «История государства и права России», «Введение в специальность», «Правовые основы медико-социальной экспертизы», «Прокурорский надзор», «Уголовное право» и т.д. </a:t>
            </a: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FB979D7B-F683-4687-A926-DC763C936955}"/>
              </a:ext>
            </a:extLst>
          </p:cNvPr>
          <p:cNvSpPr/>
          <p:nvPr/>
        </p:nvSpPr>
        <p:spPr>
          <a:xfrm>
            <a:off x="5364088" y="530120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9E855114-52C6-4553-ABB3-0C2ED997C5F8}"/>
              </a:ext>
            </a:extLst>
          </p:cNvPr>
          <p:cNvSpPr/>
          <p:nvPr/>
        </p:nvSpPr>
        <p:spPr>
          <a:xfrm>
            <a:off x="7595936" y="6173652"/>
            <a:ext cx="773071" cy="4740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B93C3C-9D6E-439F-BB5E-7B67DADB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85084"/>
            <a:ext cx="3635896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06A126-A5CB-47C7-B715-8ADACC77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2" y="57620"/>
            <a:ext cx="8894835" cy="67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8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5E662E-AFCB-4755-827D-99C067FC407D}"/>
              </a:ext>
            </a:extLst>
          </p:cNvPr>
          <p:cNvSpPr txBox="1"/>
          <p:nvPr/>
        </p:nvSpPr>
        <p:spPr>
          <a:xfrm>
            <a:off x="1331640" y="2136339"/>
            <a:ext cx="69127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Кафедра государственно – правовых дисциплин осуществляет подготовку по следующим направлениям: 40.03.01 «Юриспруденция», 40.02.01 «Право и организация социального обеспечения», а также 40.04.01«Юриспруденция», профиль (магистратура) «Юрист в органах государственной и муниципальной власти»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64F6A7-2BE0-4A5B-A4BA-093B4F757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60648"/>
            <a:ext cx="3315050" cy="23139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76C49-7055-4BAF-A1EB-9A7F23954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17" y="188641"/>
            <a:ext cx="2854620" cy="20882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A45EAA-B4DB-428D-99F8-F5B0C7679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043" y="4221087"/>
            <a:ext cx="3701956" cy="33702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234239-E047-47FA-AC5F-2B620B307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4" y="4581129"/>
            <a:ext cx="3192664" cy="27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/>
          <a:lstStyle/>
          <a:p>
            <a:pPr lvl="0">
              <a:lnSpc>
                <a:spcPct val="100000"/>
              </a:lnSpc>
            </a:pPr>
            <a:br>
              <a:rPr lang="ru-RU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профессиональной деятельности выпускников, освоивших программы бакалавриата</a:t>
            </a:r>
            <a:br>
              <a:rPr lang="ru-RU" sz="28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реализация правовых норм;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Constantia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обеспечение законности и правопорядка;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Constantia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разработка проектов нормативных правовых актов;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Constantia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правовое обучение и воспитание.</a:t>
            </a:r>
          </a:p>
          <a:p>
            <a:endParaRPr lang="ru-RU" dirty="0"/>
          </a:p>
        </p:txBody>
      </p:sp>
      <p:pic>
        <p:nvPicPr>
          <p:cNvPr id="3074" name="Picture 2" descr="C:\Users\vik\Desktop\презентация\DSC002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038600" cy="353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47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с участием кафедры образовательные программы: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265CE25-685E-4004-944E-5F86606DC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40.03.01 «Юриспруденция»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дисциплинам в соответствии с учебным планом: Административное право, Административное процессуальное право, Земельное право, Муниципальное право, Налоговое право, Право социального обеспечения, Финансовое право, Экологическое право, Избирательное право и избирательный процесс, История государства и права зарубежных стран, История государства и права России, Конституционное право, Криминалистика, Криминология Основы оперативно - розыскной деятельности, Правовые и организационные основы борьбы с терроризмом и экстремизмом, Прокурорский надзор, Судебная медицина и психиатрия, Судоустройство и правоохранительные органы, Теория государства и права, Уголовное право, Уголовно-исполнительное право, Уголовный процесс </a:t>
            </a:r>
          </a:p>
          <a:p>
            <a:pPr algn="just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40.04.01 «Юрист в органах государственной и муниципальной власти»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дисциплинам в соответствии с учебным планом: Актуальные проблемы административного права и процесса, Актуальные проблемы государственной и муниципальной службы, Актуальные проблемы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правореализации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Общественные контроль в системе государственного управления за деятельностью органов государственной и муниципальной власти, Правовой статус должностных лиц органов государственной власти и местного самоуправления, Правонарушения и преступления против личности и собственности, Проблемы обеспечения прав человека в органах государственной и муниципальной власти, Социология права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40.02.01 «Право и организация социального обеспечения»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дисциплинам в соответствии с учебным планом: </a:t>
            </a:r>
            <a:r>
              <a:rPr lang="ru-RU" sz="2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Административное право, Конституционное право, Организация работы органов и учреждений социальной защиты населения, органов Пенсионного фонда Российской Федерации (ПФР), Правовые основы медико-социальной экспертизы, Финансовое право, Основы экологического права, Административное процессуальное право, Теория государства и права, Правоохранительные и судебные органы, Введение в специальность. </a:t>
            </a:r>
            <a:endParaRPr lang="ru-RU" sz="2200" dirty="0">
              <a:solidFill>
                <a:srgbClr val="00B05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440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240</TotalTime>
  <Words>1125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Arial</vt:lpstr>
      <vt:lpstr>Century Gothic</vt:lpstr>
      <vt:lpstr>Constantia</vt:lpstr>
      <vt:lpstr>Courier New</vt:lpstr>
      <vt:lpstr>Monotype Corsiva</vt:lpstr>
      <vt:lpstr>Palatino Linotype</vt:lpstr>
      <vt:lpstr>Symbol</vt:lpstr>
      <vt:lpstr>Times New Roman</vt:lpstr>
      <vt:lpstr>Wingdings</vt:lpstr>
      <vt:lpstr>Исполнительная</vt:lpstr>
      <vt:lpstr>Презентация</vt:lpstr>
      <vt:lpstr> </vt:lpstr>
      <vt:lpstr>Презентация PowerPoint</vt:lpstr>
      <vt:lpstr>                                        Кафедра государственно-правовых дисциплин образована в сентябре 2021 году в результате объединения трех кафедр: административного и финансового права, теории и истории государства и права, и уголовного права и процесса.  </vt:lpstr>
      <vt:lpstr>Кафедра обладает высококвалифицированным кадровым потенциалом</vt:lpstr>
      <vt:lpstr>Презентация PowerPoint</vt:lpstr>
      <vt:lpstr>Презентация PowerPoint</vt:lpstr>
      <vt:lpstr>   Область профессиональной деятельности выпускников, освоивших программы бакалавриата </vt:lpstr>
      <vt:lpstr>Реализуемые с участием кафедры образовательные программы:</vt:lpstr>
      <vt:lpstr>Научно-исследовательская работа преподавателей кафедры «Государственно- правовых дисциплин» и студентов юридического факультета</vt:lpstr>
      <vt:lpstr>Презентация PowerPoint</vt:lpstr>
      <vt:lpstr>Студенческие научные сообщества кафедры государственно-правовых дисциплин</vt:lpstr>
      <vt:lpstr>Реализация творческого потенциала (Прощай, ЕГЭ! Здравствуй, жизнь!)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</dc:creator>
  <cp:lastModifiedBy>Евгений</cp:lastModifiedBy>
  <cp:revision>17</cp:revision>
  <dcterms:created xsi:type="dcterms:W3CDTF">2016-03-25T18:14:34Z</dcterms:created>
  <dcterms:modified xsi:type="dcterms:W3CDTF">2022-04-19T10:18:48Z</dcterms:modified>
</cp:coreProperties>
</file>